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6" r:id="rId5"/>
    <p:sldId id="309" r:id="rId6"/>
    <p:sldId id="311" r:id="rId7"/>
    <p:sldId id="310" r:id="rId8"/>
    <p:sldId id="312" r:id="rId9"/>
    <p:sldId id="313" r:id="rId10"/>
    <p:sldId id="315" r:id="rId11"/>
    <p:sldId id="316" r:id="rId12"/>
    <p:sldId id="317" r:id="rId13"/>
    <p:sldId id="318" r:id="rId14"/>
    <p:sldId id="314" r:id="rId15"/>
    <p:sldId id="30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19" autoAdjust="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ulady Salsabila" userId="13d2a2ce0a61c793" providerId="LiveId" clId="{2E4659A0-95FE-4160-B1DC-6C664194FA66}"/>
    <pc:docChg chg="custSel addSld modSld">
      <pc:chgData name="Aulady Salsabila" userId="13d2a2ce0a61c793" providerId="LiveId" clId="{2E4659A0-95FE-4160-B1DC-6C664194FA66}" dt="2025-05-29T23:57:55.835" v="451" actId="20577"/>
      <pc:docMkLst>
        <pc:docMk/>
      </pc:docMkLst>
      <pc:sldChg chg="modSp mod">
        <pc:chgData name="Aulady Salsabila" userId="13d2a2ce0a61c793" providerId="LiveId" clId="{2E4659A0-95FE-4160-B1DC-6C664194FA66}" dt="2025-05-29T23:45:55.111" v="20" actId="20577"/>
        <pc:sldMkLst>
          <pc:docMk/>
          <pc:sldMk cId="895915843" sldId="266"/>
        </pc:sldMkLst>
        <pc:spChg chg="mod">
          <ac:chgData name="Aulady Salsabila" userId="13d2a2ce0a61c793" providerId="LiveId" clId="{2E4659A0-95FE-4160-B1DC-6C664194FA66}" dt="2025-05-29T23:45:55.111" v="20" actId="20577"/>
          <ac:spMkLst>
            <pc:docMk/>
            <pc:sldMk cId="895915843" sldId="266"/>
            <ac:spMk id="2" creationId="{9AB2EA78-AEB3-469B-9025-3B17201A457B}"/>
          </ac:spMkLst>
        </pc:spChg>
      </pc:sldChg>
      <pc:sldChg chg="modSp mod">
        <pc:chgData name="Aulady Salsabila" userId="13d2a2ce0a61c793" providerId="LiveId" clId="{2E4659A0-95FE-4160-B1DC-6C664194FA66}" dt="2025-05-29T23:57:55.835" v="451" actId="20577"/>
        <pc:sldMkLst>
          <pc:docMk/>
          <pc:sldMk cId="143094059" sldId="314"/>
        </pc:sldMkLst>
        <pc:spChg chg="mod">
          <ac:chgData name="Aulady Salsabila" userId="13d2a2ce0a61c793" providerId="LiveId" clId="{2E4659A0-95FE-4160-B1DC-6C664194FA66}" dt="2025-05-29T23:57:55.835" v="451" actId="20577"/>
          <ac:spMkLst>
            <pc:docMk/>
            <pc:sldMk cId="143094059" sldId="314"/>
            <ac:spMk id="3" creationId="{A64B32B4-3012-B814-8047-9BC552359495}"/>
          </ac:spMkLst>
        </pc:spChg>
      </pc:sldChg>
      <pc:sldChg chg="modSp new mod">
        <pc:chgData name="Aulady Salsabila" userId="13d2a2ce0a61c793" providerId="LiveId" clId="{2E4659A0-95FE-4160-B1DC-6C664194FA66}" dt="2025-05-29T23:47:53.819" v="35" actId="20577"/>
        <pc:sldMkLst>
          <pc:docMk/>
          <pc:sldMk cId="2908880988" sldId="315"/>
        </pc:sldMkLst>
        <pc:spChg chg="mod">
          <ac:chgData name="Aulady Salsabila" userId="13d2a2ce0a61c793" providerId="LiveId" clId="{2E4659A0-95FE-4160-B1DC-6C664194FA66}" dt="2025-05-29T23:47:53.819" v="35" actId="20577"/>
          <ac:spMkLst>
            <pc:docMk/>
            <pc:sldMk cId="2908880988" sldId="315"/>
            <ac:spMk id="3" creationId="{A7CFAFBD-DA03-9B79-4D40-D0CF3BCC6020}"/>
          </ac:spMkLst>
        </pc:spChg>
      </pc:sldChg>
      <pc:sldChg chg="modSp new mod">
        <pc:chgData name="Aulady Salsabila" userId="13d2a2ce0a61c793" providerId="LiveId" clId="{2E4659A0-95FE-4160-B1DC-6C664194FA66}" dt="2025-05-29T23:52:17.572" v="171" actId="20577"/>
        <pc:sldMkLst>
          <pc:docMk/>
          <pc:sldMk cId="158787647" sldId="316"/>
        </pc:sldMkLst>
        <pc:spChg chg="mod">
          <ac:chgData name="Aulady Salsabila" userId="13d2a2ce0a61c793" providerId="LiveId" clId="{2E4659A0-95FE-4160-B1DC-6C664194FA66}" dt="2025-05-29T23:52:17.572" v="171" actId="20577"/>
          <ac:spMkLst>
            <pc:docMk/>
            <pc:sldMk cId="158787647" sldId="316"/>
            <ac:spMk id="3" creationId="{3831CA55-40AB-ECAF-D707-18FE4867797E}"/>
          </ac:spMkLst>
        </pc:spChg>
      </pc:sldChg>
      <pc:sldChg chg="modSp new mod">
        <pc:chgData name="Aulady Salsabila" userId="13d2a2ce0a61c793" providerId="LiveId" clId="{2E4659A0-95FE-4160-B1DC-6C664194FA66}" dt="2025-05-29T23:54:17.536" v="324" actId="20577"/>
        <pc:sldMkLst>
          <pc:docMk/>
          <pc:sldMk cId="1648700441" sldId="317"/>
        </pc:sldMkLst>
        <pc:spChg chg="mod">
          <ac:chgData name="Aulady Salsabila" userId="13d2a2ce0a61c793" providerId="LiveId" clId="{2E4659A0-95FE-4160-B1DC-6C664194FA66}" dt="2025-05-29T23:54:17.536" v="324" actId="20577"/>
          <ac:spMkLst>
            <pc:docMk/>
            <pc:sldMk cId="1648700441" sldId="317"/>
            <ac:spMk id="3" creationId="{53B41343-4053-4FA6-2318-EA2DADCA9CB7}"/>
          </ac:spMkLst>
        </pc:spChg>
      </pc:sldChg>
      <pc:sldChg chg="modSp new mod">
        <pc:chgData name="Aulady Salsabila" userId="13d2a2ce0a61c793" providerId="LiveId" clId="{2E4659A0-95FE-4160-B1DC-6C664194FA66}" dt="2025-05-29T23:56:49.757" v="440" actId="20577"/>
        <pc:sldMkLst>
          <pc:docMk/>
          <pc:sldMk cId="488379495" sldId="318"/>
        </pc:sldMkLst>
        <pc:spChg chg="mod">
          <ac:chgData name="Aulady Salsabila" userId="13d2a2ce0a61c793" providerId="LiveId" clId="{2E4659A0-95FE-4160-B1DC-6C664194FA66}" dt="2025-05-29T23:56:49.757" v="440" actId="20577"/>
          <ac:spMkLst>
            <pc:docMk/>
            <pc:sldMk cId="488379495" sldId="318"/>
            <ac:spMk id="3" creationId="{468A58FF-E0D1-DA76-CE41-3AA46B6F6363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0FC4FFE-8987-4A26-B7F4-8A516F18ADA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Lorem ipsum dolor sit amet, consectetuer adipiscing elit. </a:t>
          </a:r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dgm:pt modelId="{49225C73-1633-42F1-AB3B-7CB183E5F8B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Nunc viverra imperdiet enim. Fusce est. Vivamus a tellus.</a:t>
          </a:r>
        </a:p>
      </dgm:t>
    </dgm:pt>
    <dgm:pt modelId="{1A0E2090-1D4F-438A-8766-B6030CE01ADD}" type="parTrans" cxnId="{A9154303-8225-4248-91DC-1B0156A35F07}">
      <dgm:prSet/>
      <dgm:spPr/>
      <dgm:t>
        <a:bodyPr/>
        <a:lstStyle/>
        <a:p>
          <a:endParaRPr lang="en-US"/>
        </a:p>
      </dgm:t>
    </dgm:pt>
    <dgm:pt modelId="{9646853A-8964-4519-A5B1-0B7D18B2983D}" type="sibTrans" cxnId="{A9154303-8225-4248-91DC-1B0156A35F07}">
      <dgm:prSet/>
      <dgm:spPr/>
      <dgm:t>
        <a:bodyPr/>
        <a:lstStyle/>
        <a:p>
          <a:endParaRPr lang="en-US"/>
        </a:p>
      </dgm:t>
    </dgm:pt>
    <dgm:pt modelId="{1C383F32-22E8-4F62-A3E0-BDC3D5F4899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Pellentesque habitant morbi tristique senectus et netus.</a:t>
          </a:r>
        </a:p>
      </dgm:t>
    </dgm:pt>
    <dgm:pt modelId="{A7920A2F-3244-4159-AF04-6A1D38B7B317}" type="parTrans" cxnId="{C4CCE57E-E871-46D6-BAD5-880252C95D22}">
      <dgm:prSet/>
      <dgm:spPr/>
      <dgm:t>
        <a:bodyPr/>
        <a:lstStyle/>
        <a:p>
          <a:endParaRPr lang="en-US"/>
        </a:p>
      </dgm:t>
    </dgm:pt>
    <dgm:pt modelId="{8500F72A-2C6D-4FDF-9C1D-CA691380EB0B}" type="sibTrans" cxnId="{C4CCE57E-E871-46D6-BAD5-880252C95D22}">
      <dgm:prSet/>
      <dgm:spPr/>
      <dgm:t>
        <a:bodyPr/>
        <a:lstStyle/>
        <a:p>
          <a:endParaRPr lang="en-US"/>
        </a:p>
      </dgm:t>
    </dgm:pt>
    <dgm:pt modelId="{B6056BFB-47D7-4C5F-BA11-2CB63C56A52D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311B26C8-22B1-4363-B621-DD56FB7418C8}" type="pres">
      <dgm:prSet presAssocID="{40FC4FFE-8987-4A26-B7F4-8A516F18ADAE}" presName="compNode" presStyleCnt="0"/>
      <dgm:spPr/>
    </dgm:pt>
    <dgm:pt modelId="{A201D7A7-914C-4D24-8B82-EE40155AB0BE}" type="pres">
      <dgm:prSet presAssocID="{40FC4FFE-8987-4A26-B7F4-8A516F18ADAE}" presName="iconBgRect" presStyleLbl="bgShp" presStyleIdx="0" presStyleCnt="3"/>
      <dgm:spPr>
        <a:prstGeom prst="ellipse">
          <a:avLst/>
        </a:prstGeom>
      </dgm:spPr>
    </dgm:pt>
    <dgm:pt modelId="{8FA2F131-CD01-4CBD-B7A5-1B9B5E7F0402}" type="pres">
      <dgm:prSet presAssocID="{40FC4FFE-8987-4A26-B7F4-8A516F18ADA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e chart"/>
        </a:ext>
      </dgm:extLst>
    </dgm:pt>
    <dgm:pt modelId="{F755F00C-B2DB-4097-B4BC-8F1BACC938B7}" type="pres">
      <dgm:prSet presAssocID="{40FC4FFE-8987-4A26-B7F4-8A516F18ADAE}" presName="spaceRect" presStyleCnt="0"/>
      <dgm:spPr/>
    </dgm:pt>
    <dgm:pt modelId="{08F4E96D-0DB6-4476-8C51-7CC7EC2F227B}" type="pres">
      <dgm:prSet presAssocID="{40FC4FFE-8987-4A26-B7F4-8A516F18ADAE}" presName="textRect" presStyleLbl="revTx" presStyleIdx="0" presStyleCnt="3">
        <dgm:presLayoutVars>
          <dgm:chMax val="1"/>
          <dgm:chPref val="1"/>
        </dgm:presLayoutVars>
      </dgm:prSet>
      <dgm:spPr/>
    </dgm:pt>
    <dgm:pt modelId="{5AB3C10D-885E-4522-AB39-7ED4318D191A}" type="pres">
      <dgm:prSet presAssocID="{5B62599A-5C9B-48E7-896E-EA782AC60C8B}" presName="sibTrans" presStyleCnt="0"/>
      <dgm:spPr/>
    </dgm:pt>
    <dgm:pt modelId="{2F278BF9-E1B2-4A1C-B065-C19A7B904219}" type="pres">
      <dgm:prSet presAssocID="{49225C73-1633-42F1-AB3B-7CB183E5F8B8}" presName="compNode" presStyleCnt="0"/>
      <dgm:spPr/>
    </dgm:pt>
    <dgm:pt modelId="{543C18BC-1989-44B2-9862-C670C61D3452}" type="pres">
      <dgm:prSet presAssocID="{49225C73-1633-42F1-AB3B-7CB183E5F8B8}" presName="iconBgRect" presStyleLbl="bgShp" presStyleIdx="1" presStyleCnt="3"/>
      <dgm:spPr>
        <a:prstGeom prst="ellipse">
          <a:avLst/>
        </a:prstGeom>
      </dgm:spPr>
    </dgm:pt>
    <dgm:pt modelId="{E94F35BC-9C76-400A-BBCA-0032259E2E5A}" type="pres">
      <dgm:prSet presAssocID="{49225C73-1633-42F1-AB3B-7CB183E5F8B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503A6D04-9ADD-43CC-9847-497CD48F2D11}" type="pres">
      <dgm:prSet presAssocID="{49225C73-1633-42F1-AB3B-7CB183E5F8B8}" presName="spaceRect" presStyleCnt="0"/>
      <dgm:spPr/>
    </dgm:pt>
    <dgm:pt modelId="{20363298-B2A6-463D-A7BE-F9F67404E389}" type="pres">
      <dgm:prSet presAssocID="{49225C73-1633-42F1-AB3B-7CB183E5F8B8}" presName="textRect" presStyleLbl="revTx" presStyleIdx="1" presStyleCnt="3">
        <dgm:presLayoutVars>
          <dgm:chMax val="1"/>
          <dgm:chPref val="1"/>
        </dgm:presLayoutVars>
      </dgm:prSet>
      <dgm:spPr/>
    </dgm:pt>
    <dgm:pt modelId="{A47947BB-708D-4F7E-B072-3C2E42B34B24}" type="pres">
      <dgm:prSet presAssocID="{9646853A-8964-4519-A5B1-0B7D18B2983D}" presName="sibTrans" presStyleCnt="0"/>
      <dgm:spPr/>
    </dgm:pt>
    <dgm:pt modelId="{BDCD0AC9-D564-4025-AD8A-36664A6CBE31}" type="pres">
      <dgm:prSet presAssocID="{1C383F32-22E8-4F62-A3E0-BDC3D5F48992}" presName="compNode" presStyleCnt="0"/>
      <dgm:spPr/>
    </dgm:pt>
    <dgm:pt modelId="{5BDDFF18-9AEC-4E5E-B9AA-33D86F01A63E}" type="pres">
      <dgm:prSet presAssocID="{1C383F32-22E8-4F62-A3E0-BDC3D5F48992}" presName="iconBgRect" presStyleLbl="bgShp" presStyleIdx="2" presStyleCnt="3"/>
      <dgm:spPr>
        <a:prstGeom prst="ellipse">
          <a:avLst/>
        </a:prstGeom>
      </dgm:spPr>
    </dgm:pt>
    <dgm:pt modelId="{F09AEBFF-D2D3-4FFF-AD65-C3CEAEEB10F2}" type="pres">
      <dgm:prSet presAssocID="{1C383F32-22E8-4F62-A3E0-BDC3D5F4899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F2EBFBCF-0520-415A-A886-3C4F90D208EF}" type="pres">
      <dgm:prSet presAssocID="{1C383F32-22E8-4F62-A3E0-BDC3D5F48992}" presName="spaceRect" presStyleCnt="0"/>
      <dgm:spPr/>
    </dgm:pt>
    <dgm:pt modelId="{AB9CAFAA-6939-48A6-A89B-19D1A94B9EA1}" type="pres">
      <dgm:prSet presAssocID="{1C383F32-22E8-4F62-A3E0-BDC3D5F4899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BA953D32-2DFF-47FE-AF26-C6B9E63D38DF}" type="presOf" srcId="{49225C73-1633-42F1-AB3B-7CB183E5F8B8}" destId="{20363298-B2A6-463D-A7BE-F9F67404E389}" srcOrd="0" destOrd="0" presId="urn:microsoft.com/office/officeart/2018/5/layout/IconLeafLabelList"/>
    <dgm:cxn modelId="{EC450542-0ED9-4BD6-9E85-5709B80794C5}" type="presOf" srcId="{01A66772-F185-4D58-B8BB-E9370D7A7A2B}" destId="{B6056BFB-47D7-4C5F-BA11-2CB63C56A52D}" srcOrd="0" destOrd="0" presId="urn:microsoft.com/office/officeart/2018/5/layout/IconLeafLabelList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D55FAE9C-CF3C-44F3-9D1E-DE6DF574E6D9}" type="presOf" srcId="{1C383F32-22E8-4F62-A3E0-BDC3D5F48992}" destId="{AB9CAFAA-6939-48A6-A89B-19D1A94B9EA1}" srcOrd="0" destOrd="0" presId="urn:microsoft.com/office/officeart/2018/5/layout/IconLeafLabelList"/>
    <dgm:cxn modelId="{A85983B4-FADF-419C-BC71-B5F0871C3055}" type="presOf" srcId="{40FC4FFE-8987-4A26-B7F4-8A516F18ADAE}" destId="{08F4E96D-0DB6-4476-8C51-7CC7EC2F227B}" srcOrd="0" destOrd="0" presId="urn:microsoft.com/office/officeart/2018/5/layout/IconLeafLabelList"/>
    <dgm:cxn modelId="{A3E74EE8-8900-4EBD-8983-3BF0AFD6DCC7}" type="presParOf" srcId="{B6056BFB-47D7-4C5F-BA11-2CB63C56A52D}" destId="{311B26C8-22B1-4363-B621-DD56FB7418C8}" srcOrd="0" destOrd="0" presId="urn:microsoft.com/office/officeart/2018/5/layout/IconLeafLabelList"/>
    <dgm:cxn modelId="{044EA9E0-B51B-492A-BE32-015CEAD0BAC9}" type="presParOf" srcId="{311B26C8-22B1-4363-B621-DD56FB7418C8}" destId="{A201D7A7-914C-4D24-8B82-EE40155AB0BE}" srcOrd="0" destOrd="0" presId="urn:microsoft.com/office/officeart/2018/5/layout/IconLeafLabelList"/>
    <dgm:cxn modelId="{08373EC6-14CB-429D-9495-F32683B931D7}" type="presParOf" srcId="{311B26C8-22B1-4363-B621-DD56FB7418C8}" destId="{8FA2F131-CD01-4CBD-B7A5-1B9B5E7F0402}" srcOrd="1" destOrd="0" presId="urn:microsoft.com/office/officeart/2018/5/layout/IconLeafLabelList"/>
    <dgm:cxn modelId="{9AB500F0-62A2-4E73-B4F4-5056804C8D6A}" type="presParOf" srcId="{311B26C8-22B1-4363-B621-DD56FB7418C8}" destId="{F755F00C-B2DB-4097-B4BC-8F1BACC938B7}" srcOrd="2" destOrd="0" presId="urn:microsoft.com/office/officeart/2018/5/layout/IconLeafLabelList"/>
    <dgm:cxn modelId="{676606A7-6564-4CEB-ACE0-4FF9A3A04E67}" type="presParOf" srcId="{311B26C8-22B1-4363-B621-DD56FB7418C8}" destId="{08F4E96D-0DB6-4476-8C51-7CC7EC2F227B}" srcOrd="3" destOrd="0" presId="urn:microsoft.com/office/officeart/2018/5/layout/IconLeafLabelList"/>
    <dgm:cxn modelId="{EAE0F94A-A454-4049-84F7-9EC90E847A03}" type="presParOf" srcId="{B6056BFB-47D7-4C5F-BA11-2CB63C56A52D}" destId="{5AB3C10D-885E-4522-AB39-7ED4318D191A}" srcOrd="1" destOrd="0" presId="urn:microsoft.com/office/officeart/2018/5/layout/IconLeafLabelList"/>
    <dgm:cxn modelId="{B0B5B21A-5ADD-4500-9A67-9B26AF543EBA}" type="presParOf" srcId="{B6056BFB-47D7-4C5F-BA11-2CB63C56A52D}" destId="{2F278BF9-E1B2-4A1C-B065-C19A7B904219}" srcOrd="2" destOrd="0" presId="urn:microsoft.com/office/officeart/2018/5/layout/IconLeafLabelList"/>
    <dgm:cxn modelId="{11FEAF2C-54F7-4E9C-A1D6-5FA0BF7F3665}" type="presParOf" srcId="{2F278BF9-E1B2-4A1C-B065-C19A7B904219}" destId="{543C18BC-1989-44B2-9862-C670C61D3452}" srcOrd="0" destOrd="0" presId="urn:microsoft.com/office/officeart/2018/5/layout/IconLeafLabelList"/>
    <dgm:cxn modelId="{92C17ECB-A80D-4A0E-95CF-40A53D32275F}" type="presParOf" srcId="{2F278BF9-E1B2-4A1C-B065-C19A7B904219}" destId="{E94F35BC-9C76-400A-BBCA-0032259E2E5A}" srcOrd="1" destOrd="0" presId="urn:microsoft.com/office/officeart/2018/5/layout/IconLeafLabelList"/>
    <dgm:cxn modelId="{54E5AE33-4BE6-44E7-871B-1103A0BA7A56}" type="presParOf" srcId="{2F278BF9-E1B2-4A1C-B065-C19A7B904219}" destId="{503A6D04-9ADD-43CC-9847-497CD48F2D11}" srcOrd="2" destOrd="0" presId="urn:microsoft.com/office/officeart/2018/5/layout/IconLeafLabelList"/>
    <dgm:cxn modelId="{3575FCA0-4FCE-460A-8D84-2C767D311A20}" type="presParOf" srcId="{2F278BF9-E1B2-4A1C-B065-C19A7B904219}" destId="{20363298-B2A6-463D-A7BE-F9F67404E389}" srcOrd="3" destOrd="0" presId="urn:microsoft.com/office/officeart/2018/5/layout/IconLeafLabelList"/>
    <dgm:cxn modelId="{4FD22448-C17B-4C43-BAB3-A0B7AA9BCE0D}" type="presParOf" srcId="{B6056BFB-47D7-4C5F-BA11-2CB63C56A52D}" destId="{A47947BB-708D-4F7E-B072-3C2E42B34B24}" srcOrd="3" destOrd="0" presId="urn:microsoft.com/office/officeart/2018/5/layout/IconLeafLabelList"/>
    <dgm:cxn modelId="{75E30F4F-0E76-457B-9D4F-CDE27C2F7F77}" type="presParOf" srcId="{B6056BFB-47D7-4C5F-BA11-2CB63C56A52D}" destId="{BDCD0AC9-D564-4025-AD8A-36664A6CBE31}" srcOrd="4" destOrd="0" presId="urn:microsoft.com/office/officeart/2018/5/layout/IconLeafLabelList"/>
    <dgm:cxn modelId="{C6A367E7-6A7C-42CB-94E4-8EA78AEF87BF}" type="presParOf" srcId="{BDCD0AC9-D564-4025-AD8A-36664A6CBE31}" destId="{5BDDFF18-9AEC-4E5E-B9AA-33D86F01A63E}" srcOrd="0" destOrd="0" presId="urn:microsoft.com/office/officeart/2018/5/layout/IconLeafLabelList"/>
    <dgm:cxn modelId="{B180CBEB-FA9F-4E52-8CA3-A65CB80BB91B}" type="presParOf" srcId="{BDCD0AC9-D564-4025-AD8A-36664A6CBE31}" destId="{F09AEBFF-D2D3-4FFF-AD65-C3CEAEEB10F2}" srcOrd="1" destOrd="0" presId="urn:microsoft.com/office/officeart/2018/5/layout/IconLeafLabelList"/>
    <dgm:cxn modelId="{170B020E-1E19-4EB4-A72C-4FCF01A7DD7E}" type="presParOf" srcId="{BDCD0AC9-D564-4025-AD8A-36664A6CBE31}" destId="{F2EBFBCF-0520-415A-A886-3C4F90D208EF}" srcOrd="2" destOrd="0" presId="urn:microsoft.com/office/officeart/2018/5/layout/IconLeafLabelList"/>
    <dgm:cxn modelId="{CADD8F7D-722C-42A0-AF21-39A3559F8D7B}" type="presParOf" srcId="{BDCD0AC9-D564-4025-AD8A-36664A6CBE31}" destId="{AB9CAFAA-6939-48A6-A89B-19D1A94B9EA1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01D7A7-914C-4D24-8B82-EE40155AB0BE}">
      <dsp:nvSpPr>
        <dsp:cNvPr id="0" name=""/>
        <dsp:cNvSpPr/>
      </dsp:nvSpPr>
      <dsp:spPr>
        <a:xfrm>
          <a:off x="616949" y="340539"/>
          <a:ext cx="1818562" cy="18185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A2F131-CD01-4CBD-B7A5-1B9B5E7F0402}">
      <dsp:nvSpPr>
        <dsp:cNvPr id="0" name=""/>
        <dsp:cNvSpPr/>
      </dsp:nvSpPr>
      <dsp:spPr>
        <a:xfrm>
          <a:off x="1004512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F4E96D-0DB6-4476-8C51-7CC7EC2F227B}">
      <dsp:nvSpPr>
        <dsp:cNvPr id="0" name=""/>
        <dsp:cNvSpPr/>
      </dsp:nvSpPr>
      <dsp:spPr>
        <a:xfrm>
          <a:off x="35606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dirty="0"/>
            <a:t>Lorem ipsum dolor sit amet, consectetuer adipiscing elit. </a:t>
          </a:r>
        </a:p>
      </dsp:txBody>
      <dsp:txXfrm>
        <a:off x="35606" y="2725540"/>
        <a:ext cx="2981250" cy="720000"/>
      </dsp:txXfrm>
    </dsp:sp>
    <dsp:sp modelId="{543C18BC-1989-44B2-9862-C670C61D3452}">
      <dsp:nvSpPr>
        <dsp:cNvPr id="0" name=""/>
        <dsp:cNvSpPr/>
      </dsp:nvSpPr>
      <dsp:spPr>
        <a:xfrm>
          <a:off x="4119918" y="340539"/>
          <a:ext cx="1818562" cy="18185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4F35BC-9C76-400A-BBCA-0032259E2E5A}">
      <dsp:nvSpPr>
        <dsp:cNvPr id="0" name=""/>
        <dsp:cNvSpPr/>
      </dsp:nvSpPr>
      <dsp:spPr>
        <a:xfrm>
          <a:off x="4507481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363298-B2A6-463D-A7BE-F9F67404E389}">
      <dsp:nvSpPr>
        <dsp:cNvPr id="0" name=""/>
        <dsp:cNvSpPr/>
      </dsp:nvSpPr>
      <dsp:spPr>
        <a:xfrm>
          <a:off x="3538574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dirty="0"/>
            <a:t>Nunc viverra imperdiet enim. Fusce est. Vivamus a tellus.</a:t>
          </a:r>
        </a:p>
      </dsp:txBody>
      <dsp:txXfrm>
        <a:off x="3538574" y="2725540"/>
        <a:ext cx="2981250" cy="720000"/>
      </dsp:txXfrm>
    </dsp:sp>
    <dsp:sp modelId="{5BDDFF18-9AEC-4E5E-B9AA-33D86F01A63E}">
      <dsp:nvSpPr>
        <dsp:cNvPr id="0" name=""/>
        <dsp:cNvSpPr/>
      </dsp:nvSpPr>
      <dsp:spPr>
        <a:xfrm>
          <a:off x="7622887" y="340539"/>
          <a:ext cx="1818562" cy="18185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9AEBFF-D2D3-4FFF-AD65-C3CEAEEB10F2}">
      <dsp:nvSpPr>
        <dsp:cNvPr id="0" name=""/>
        <dsp:cNvSpPr/>
      </dsp:nvSpPr>
      <dsp:spPr>
        <a:xfrm>
          <a:off x="8010450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9CAFAA-6939-48A6-A89B-19D1A94B9EA1}">
      <dsp:nvSpPr>
        <dsp:cNvPr id="0" name=""/>
        <dsp:cNvSpPr/>
      </dsp:nvSpPr>
      <dsp:spPr>
        <a:xfrm>
          <a:off x="7041543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dirty="0"/>
            <a:t>Pellentesque habitant morbi tristique senectus et netus.</a:t>
          </a:r>
        </a:p>
      </dsp:txBody>
      <dsp:txXfrm>
        <a:off x="7041543" y="2725540"/>
        <a:ext cx="29812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Jud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d-ID"/>
              <a:t>Klik untuk mengedit gaya subjudul Master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5/30/2025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udul dan Ko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5/30/2025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Bagia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5/30/2025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 Ko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5/30/2025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erbandi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5/30/2025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udul S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5/30/2025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Kos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5/30/2025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Konten deng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5/30/2025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Gambar deng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d-ID"/>
              <a:t>Klik ikon untuk menambahkan gambar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5/30/2025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5/30/2025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494791"/>
          </a:xfrm>
        </p:spPr>
        <p:txBody>
          <a:bodyPr>
            <a:normAutofit/>
          </a:bodyPr>
          <a:lstStyle/>
          <a:p>
            <a:r>
              <a:rPr lang="en-US" dirty="0" err="1"/>
              <a:t>Liabilitas</a:t>
            </a:r>
            <a:r>
              <a:rPr lang="en-US" dirty="0"/>
              <a:t>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>
            <a:normAutofit/>
          </a:bodyPr>
          <a:lstStyle/>
          <a:p>
            <a:r>
              <a:rPr lang="en-US" dirty="0" err="1"/>
              <a:t>Akuntansi</a:t>
            </a:r>
            <a:r>
              <a:rPr lang="en-US" dirty="0"/>
              <a:t> </a:t>
            </a:r>
            <a:r>
              <a:rPr lang="en-US" dirty="0" err="1"/>
              <a:t>pengantar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DC7BD5D0-D673-89AE-35D4-BCE34F9AA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468A58FF-E0D1-DA76-CE41-3AA46B6F63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Jawab 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Bunga per tahun = 12% x Rp50.000.000 = Rp6.000.000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Bunga per bulan = Rp6.000.000 ÷ 12 = Rp500.000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Jurnal : </a:t>
            </a:r>
          </a:p>
          <a:p>
            <a:pPr marL="0" indent="0">
              <a:buNone/>
            </a:pP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Beban Bunga        500.000</a:t>
            </a:r>
          </a:p>
          <a:p>
            <a:pPr marL="0" indent="0">
              <a:buNone/>
            </a:pP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Utang Bunga        500.000</a:t>
            </a:r>
          </a:p>
          <a:p>
            <a:pPr marL="0" indent="0">
              <a:buNone/>
            </a:pPr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379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E9CB6ABA-C231-98A6-F9DD-E666714C7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Utang </a:t>
            </a:r>
            <a:r>
              <a:rPr lang="en-US" dirty="0" err="1"/>
              <a:t>Lancar</a:t>
            </a:r>
            <a:r>
              <a:rPr lang="en-US" dirty="0"/>
              <a:t> </a:t>
            </a:r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A64B32B4-3012-B814-8047-9BC552359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901373"/>
            <a:ext cx="10058400" cy="3760891"/>
          </a:xfrm>
        </p:spPr>
        <p:txBody>
          <a:bodyPr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Perhitungan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Pencatatan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utang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Lancar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Perusahaan X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membeli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barang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dagangan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pemasok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senilai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Rp 50.000.000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kredit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jangka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waktu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pembayaran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hari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Jurnal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 : ????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1400" lvl="5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94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Title Lorem Ipsum </a:t>
            </a:r>
          </a:p>
        </p:txBody>
      </p:sp>
      <p:graphicFrame>
        <p:nvGraphicFramePr>
          <p:cNvPr id="4" name="Content Placeholder 2" descr="SmartArt graphic">
            <a:extLst>
              <a:ext uri="{FF2B5EF4-FFF2-40B4-BE49-F238E27FC236}">
                <a16:creationId xmlns:a16="http://schemas.microsoft.com/office/drawing/2014/main" id="{59F5A1AC-D08D-42AE-B94A-1CAFB517D8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3721020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5522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35B7928B-540D-AD7D-34A7-08782B360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Pengertian</a:t>
            </a:r>
            <a:r>
              <a:rPr lang="en-US" dirty="0"/>
              <a:t> </a:t>
            </a:r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AE5EAD07-9B46-BD7E-4BDC-8238892AD8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Liabilitas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kewajiban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dimiliki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oleh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suatu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entitas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melakukan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pembayaran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di masa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depan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menyerahkan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barang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jasa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akibat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transaksi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telah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terjadi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Pinjaman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bank, utang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usaha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hutang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pajak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dll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Menurut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Pernyataan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Standar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Akuntansi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Keuangan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(PSAK),</a:t>
            </a:r>
          </a:p>
          <a:p>
            <a:pPr algn="just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Liabilitas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didefinisikan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kewajiban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entitas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mengalihkan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sumber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daya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ekonomi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akibat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kejadian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masa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lalu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Artinya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setiap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perusahaan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pasti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liabilitas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sederhana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seperti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utang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dagang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hingga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kompleks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seperti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obligasi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jangka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panjang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010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4EA33E22-770D-26A7-C7E4-FA189F7D0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Jenis </a:t>
            </a:r>
            <a:r>
              <a:rPr lang="en-US" dirty="0" err="1"/>
              <a:t>Liabilitas</a:t>
            </a:r>
            <a:endParaRPr lang="en-US" dirty="0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D4A24AA0-3808-1CDF-D261-5281A6D47B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spcAft>
                <a:spcPts val="1500"/>
              </a:spcAft>
            </a:pPr>
            <a:r>
              <a:rPr lang="en-US" b="1" i="0" dirty="0" err="1">
                <a:solidFill>
                  <a:srgbClr val="003768"/>
                </a:solidFill>
                <a:effectLst/>
                <a:latin typeface="Poppins" panose="00000500000000000000" pitchFamily="2" charset="0"/>
              </a:rPr>
              <a:t>Liabilitas</a:t>
            </a:r>
            <a:r>
              <a:rPr lang="en-US" b="1" i="0" dirty="0">
                <a:solidFill>
                  <a:srgbClr val="003768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US" b="1" i="0" dirty="0" err="1">
                <a:solidFill>
                  <a:srgbClr val="003768"/>
                </a:solidFill>
                <a:effectLst/>
                <a:latin typeface="Poppins" panose="00000500000000000000" pitchFamily="2" charset="0"/>
              </a:rPr>
              <a:t>Jangka</a:t>
            </a:r>
            <a:r>
              <a:rPr lang="en-US" b="1" i="0" dirty="0">
                <a:solidFill>
                  <a:srgbClr val="003768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US" b="1" i="0" dirty="0" err="1">
                <a:solidFill>
                  <a:srgbClr val="003768"/>
                </a:solidFill>
                <a:effectLst/>
                <a:latin typeface="Poppins" panose="00000500000000000000" pitchFamily="2" charset="0"/>
              </a:rPr>
              <a:t>Pendek</a:t>
            </a:r>
            <a:r>
              <a:rPr lang="en-US" b="1" i="0" dirty="0">
                <a:solidFill>
                  <a:srgbClr val="003768"/>
                </a:solidFill>
                <a:effectLst/>
                <a:latin typeface="Poppins" panose="00000500000000000000" pitchFamily="2" charset="0"/>
              </a:rPr>
              <a:t> (Short-Term Liabilities)</a:t>
            </a:r>
          </a:p>
          <a:p>
            <a:pPr algn="l">
              <a:spcAft>
                <a:spcPts val="1500"/>
              </a:spcAft>
            </a:pPr>
            <a:r>
              <a:rPr lang="en-US" b="1" i="0" dirty="0" err="1">
                <a:solidFill>
                  <a:srgbClr val="003768"/>
                </a:solidFill>
                <a:effectLst/>
                <a:latin typeface="Poppins" panose="00000500000000000000" pitchFamily="2" charset="0"/>
              </a:rPr>
              <a:t>Liabilitas</a:t>
            </a:r>
            <a:r>
              <a:rPr lang="en-US" b="1" i="0" dirty="0">
                <a:solidFill>
                  <a:srgbClr val="003768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US" b="1" i="0" dirty="0" err="1">
                <a:solidFill>
                  <a:srgbClr val="003768"/>
                </a:solidFill>
                <a:effectLst/>
                <a:latin typeface="Poppins" panose="00000500000000000000" pitchFamily="2" charset="0"/>
              </a:rPr>
              <a:t>Jangka</a:t>
            </a:r>
            <a:r>
              <a:rPr lang="en-US" b="1" i="0" dirty="0">
                <a:solidFill>
                  <a:srgbClr val="003768"/>
                </a:solidFill>
                <a:effectLst/>
                <a:latin typeface="Poppins" panose="00000500000000000000" pitchFamily="2" charset="0"/>
              </a:rPr>
              <a:t> Panjang (Long-Term Liabilities)</a:t>
            </a:r>
          </a:p>
          <a:p>
            <a:pPr algn="l">
              <a:spcAft>
                <a:spcPts val="1500"/>
              </a:spcAft>
            </a:pPr>
            <a:endParaRPr lang="en-US" b="1" i="0" dirty="0">
              <a:solidFill>
                <a:srgbClr val="003768"/>
              </a:solidFill>
              <a:effectLst/>
              <a:latin typeface="Poppins" panose="000005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012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46531E5D-AC27-AA1F-6819-6D6FCE948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Liabilitas</a:t>
            </a:r>
            <a:r>
              <a:rPr lang="en-US" dirty="0"/>
              <a:t> </a:t>
            </a:r>
            <a:r>
              <a:rPr lang="en-US" dirty="0" err="1"/>
              <a:t>Jangka</a:t>
            </a:r>
            <a:r>
              <a:rPr lang="en-US" dirty="0"/>
              <a:t> </a:t>
            </a:r>
            <a:r>
              <a:rPr lang="en-US" dirty="0" err="1"/>
              <a:t>Pendek</a:t>
            </a:r>
            <a:endParaRPr lang="en-US" dirty="0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8FEE6CBE-83A7-38BC-E178-3353AD5696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spcAft>
                <a:spcPts val="750"/>
              </a:spcAft>
              <a:buNone/>
            </a:pPr>
            <a:r>
              <a:rPr lang="en-US" b="1" i="0" dirty="0" err="1">
                <a:solidFill>
                  <a:srgbClr val="003768"/>
                </a:solidFill>
                <a:effectLst/>
                <a:latin typeface="DM Sans" pitchFamily="2" charset="0"/>
              </a:rPr>
              <a:t>Contoh</a:t>
            </a:r>
            <a:r>
              <a:rPr lang="en-US" b="1" i="0" dirty="0">
                <a:solidFill>
                  <a:srgbClr val="003768"/>
                </a:solidFill>
                <a:effectLst/>
                <a:latin typeface="DM Sans" pitchFamily="2" charset="0"/>
              </a:rPr>
              <a:t> : </a:t>
            </a:r>
          </a:p>
          <a:p>
            <a:pPr>
              <a:spcAft>
                <a:spcPts val="750"/>
              </a:spcAft>
            </a:pPr>
            <a:r>
              <a:rPr lang="en-US" b="1" i="0" dirty="0">
                <a:solidFill>
                  <a:srgbClr val="003768"/>
                </a:solidFill>
                <a:effectLst/>
                <a:latin typeface="DM Sans" pitchFamily="2" charset="0"/>
              </a:rPr>
              <a:t>a</a:t>
            </a:r>
            <a:r>
              <a:rPr lang="en-US" b="1" dirty="0">
                <a:solidFill>
                  <a:srgbClr val="003768"/>
                </a:solidFill>
                <a:latin typeface="DM Sans" pitchFamily="2" charset="0"/>
              </a:rPr>
              <a:t>. </a:t>
            </a:r>
            <a:r>
              <a:rPr lang="en-US" b="1" i="0" dirty="0">
                <a:solidFill>
                  <a:srgbClr val="003768"/>
                </a:solidFill>
                <a:effectLst/>
                <a:latin typeface="DM Sans" pitchFamily="2" charset="0"/>
              </a:rPr>
              <a:t>Utang </a:t>
            </a:r>
            <a:r>
              <a:rPr lang="en-US" b="1" i="0" dirty="0" err="1">
                <a:solidFill>
                  <a:srgbClr val="003768"/>
                </a:solidFill>
                <a:effectLst/>
                <a:latin typeface="DM Sans" pitchFamily="2" charset="0"/>
              </a:rPr>
              <a:t>Dagang</a:t>
            </a:r>
            <a:r>
              <a:rPr lang="en-US" b="1" i="0" dirty="0">
                <a:solidFill>
                  <a:srgbClr val="003768"/>
                </a:solidFill>
                <a:effectLst/>
                <a:latin typeface="DM Sans" pitchFamily="2" charset="0"/>
              </a:rPr>
              <a:t>:</a:t>
            </a:r>
            <a:r>
              <a:rPr lang="en-US" b="0" i="0" dirty="0">
                <a:solidFill>
                  <a:srgbClr val="003768"/>
                </a:solidFill>
                <a:effectLst/>
                <a:latin typeface="DM Sans" pitchFamily="2" charset="0"/>
              </a:rPr>
              <a:t> </a:t>
            </a:r>
            <a:r>
              <a:rPr lang="en-US" b="0" i="0" dirty="0" err="1">
                <a:solidFill>
                  <a:srgbClr val="003768"/>
                </a:solidFill>
                <a:effectLst/>
                <a:latin typeface="DM Sans" pitchFamily="2" charset="0"/>
              </a:rPr>
              <a:t>Kewajiban</a:t>
            </a:r>
            <a:r>
              <a:rPr lang="en-US" b="0" i="0" dirty="0">
                <a:solidFill>
                  <a:srgbClr val="003768"/>
                </a:solidFill>
                <a:effectLst/>
                <a:latin typeface="DM Sans" pitchFamily="2" charset="0"/>
              </a:rPr>
              <a:t> </a:t>
            </a:r>
            <a:r>
              <a:rPr lang="en-US" b="0" i="0" dirty="0" err="1">
                <a:solidFill>
                  <a:srgbClr val="003768"/>
                </a:solidFill>
                <a:effectLst/>
                <a:latin typeface="DM Sans" pitchFamily="2" charset="0"/>
              </a:rPr>
              <a:t>membayar</a:t>
            </a:r>
            <a:r>
              <a:rPr lang="en-US" b="0" i="0" dirty="0">
                <a:solidFill>
                  <a:srgbClr val="003768"/>
                </a:solidFill>
                <a:effectLst/>
                <a:latin typeface="DM Sans" pitchFamily="2" charset="0"/>
              </a:rPr>
              <a:t> </a:t>
            </a:r>
            <a:r>
              <a:rPr lang="en-US" b="0" i="0" dirty="0" err="1">
                <a:solidFill>
                  <a:srgbClr val="003768"/>
                </a:solidFill>
                <a:effectLst/>
                <a:latin typeface="DM Sans" pitchFamily="2" charset="0"/>
              </a:rPr>
              <a:t>barang</a:t>
            </a:r>
            <a:r>
              <a:rPr lang="en-US" b="0" i="0" dirty="0">
                <a:solidFill>
                  <a:srgbClr val="003768"/>
                </a:solidFill>
                <a:effectLst/>
                <a:latin typeface="DM Sans" pitchFamily="2" charset="0"/>
              </a:rPr>
              <a:t> </a:t>
            </a:r>
            <a:r>
              <a:rPr lang="en-US" b="0" i="0" dirty="0" err="1">
                <a:solidFill>
                  <a:srgbClr val="003768"/>
                </a:solidFill>
                <a:effectLst/>
                <a:latin typeface="DM Sans" pitchFamily="2" charset="0"/>
              </a:rPr>
              <a:t>atau</a:t>
            </a:r>
            <a:r>
              <a:rPr lang="en-US" b="0" i="0" dirty="0">
                <a:solidFill>
                  <a:srgbClr val="003768"/>
                </a:solidFill>
                <a:effectLst/>
                <a:latin typeface="DM Sans" pitchFamily="2" charset="0"/>
              </a:rPr>
              <a:t> </a:t>
            </a:r>
            <a:r>
              <a:rPr lang="en-US" b="0" i="0" dirty="0" err="1">
                <a:solidFill>
                  <a:srgbClr val="003768"/>
                </a:solidFill>
                <a:effectLst/>
                <a:latin typeface="DM Sans" pitchFamily="2" charset="0"/>
              </a:rPr>
              <a:t>jasa</a:t>
            </a:r>
            <a:r>
              <a:rPr lang="en-US" b="0" i="0" dirty="0">
                <a:solidFill>
                  <a:srgbClr val="003768"/>
                </a:solidFill>
                <a:effectLst/>
                <a:latin typeface="DM Sans" pitchFamily="2" charset="0"/>
              </a:rPr>
              <a:t> </a:t>
            </a:r>
            <a:r>
              <a:rPr lang="en-US" b="0" i="0" dirty="0" err="1">
                <a:solidFill>
                  <a:srgbClr val="003768"/>
                </a:solidFill>
                <a:effectLst/>
                <a:latin typeface="DM Sans" pitchFamily="2" charset="0"/>
              </a:rPr>
              <a:t>dari</a:t>
            </a:r>
            <a:r>
              <a:rPr lang="en-US" b="0" i="0" dirty="0">
                <a:solidFill>
                  <a:srgbClr val="003768"/>
                </a:solidFill>
                <a:effectLst/>
                <a:latin typeface="DM Sans" pitchFamily="2" charset="0"/>
              </a:rPr>
              <a:t> supplier.</a:t>
            </a:r>
          </a:p>
          <a:p>
            <a:pPr>
              <a:spcAft>
                <a:spcPts val="750"/>
              </a:spcAft>
            </a:pPr>
            <a:r>
              <a:rPr lang="en-US" dirty="0">
                <a:solidFill>
                  <a:srgbClr val="003768"/>
                </a:solidFill>
                <a:latin typeface="DM Sans" pitchFamily="2" charset="0"/>
              </a:rPr>
              <a:t>b. </a:t>
            </a:r>
            <a:r>
              <a:rPr lang="en-US" b="1" i="0" dirty="0">
                <a:solidFill>
                  <a:srgbClr val="003768"/>
                </a:solidFill>
                <a:effectLst/>
                <a:latin typeface="DM Sans" pitchFamily="2" charset="0"/>
              </a:rPr>
              <a:t> Utang Pajak:</a:t>
            </a:r>
            <a:r>
              <a:rPr lang="en-US" b="0" i="0" dirty="0">
                <a:solidFill>
                  <a:srgbClr val="003768"/>
                </a:solidFill>
                <a:effectLst/>
                <a:latin typeface="DM Sans" pitchFamily="2" charset="0"/>
              </a:rPr>
              <a:t> Pajak yang </a:t>
            </a:r>
            <a:r>
              <a:rPr lang="en-US" b="0" i="0" dirty="0" err="1">
                <a:solidFill>
                  <a:srgbClr val="003768"/>
                </a:solidFill>
                <a:effectLst/>
                <a:latin typeface="DM Sans" pitchFamily="2" charset="0"/>
              </a:rPr>
              <a:t>harus</a:t>
            </a:r>
            <a:r>
              <a:rPr lang="en-US" b="0" i="0" dirty="0">
                <a:solidFill>
                  <a:srgbClr val="003768"/>
                </a:solidFill>
                <a:effectLst/>
                <a:latin typeface="DM Sans" pitchFamily="2" charset="0"/>
              </a:rPr>
              <a:t> </a:t>
            </a:r>
            <a:r>
              <a:rPr lang="en-US" b="0" i="0" dirty="0" err="1">
                <a:solidFill>
                  <a:srgbClr val="003768"/>
                </a:solidFill>
                <a:effectLst/>
                <a:latin typeface="DM Sans" pitchFamily="2" charset="0"/>
              </a:rPr>
              <a:t>dilunasi</a:t>
            </a:r>
            <a:r>
              <a:rPr lang="en-US" b="0" i="0" dirty="0">
                <a:solidFill>
                  <a:srgbClr val="003768"/>
                </a:solidFill>
                <a:effectLst/>
                <a:latin typeface="DM Sans" pitchFamily="2" charset="0"/>
              </a:rPr>
              <a:t> </a:t>
            </a:r>
            <a:r>
              <a:rPr lang="en-US" b="0" i="0" dirty="0" err="1">
                <a:solidFill>
                  <a:srgbClr val="003768"/>
                </a:solidFill>
                <a:effectLst/>
                <a:latin typeface="DM Sans" pitchFamily="2" charset="0"/>
              </a:rPr>
              <a:t>dalam</a:t>
            </a:r>
            <a:r>
              <a:rPr lang="en-US" b="0" i="0" dirty="0">
                <a:solidFill>
                  <a:srgbClr val="003768"/>
                </a:solidFill>
                <a:effectLst/>
                <a:latin typeface="DM Sans" pitchFamily="2" charset="0"/>
              </a:rPr>
              <a:t> </a:t>
            </a:r>
            <a:r>
              <a:rPr lang="en-US" b="0" i="0" dirty="0" err="1">
                <a:solidFill>
                  <a:srgbClr val="003768"/>
                </a:solidFill>
                <a:effectLst/>
                <a:latin typeface="DM Sans" pitchFamily="2" charset="0"/>
              </a:rPr>
              <a:t>periode</a:t>
            </a:r>
            <a:r>
              <a:rPr lang="en-US" b="0" i="0" dirty="0">
                <a:solidFill>
                  <a:srgbClr val="003768"/>
                </a:solidFill>
                <a:effectLst/>
                <a:latin typeface="DM Sans" pitchFamily="2" charset="0"/>
              </a:rPr>
              <a:t> </a:t>
            </a:r>
            <a:r>
              <a:rPr lang="en-US" b="0" i="0" dirty="0" err="1">
                <a:solidFill>
                  <a:srgbClr val="003768"/>
                </a:solidFill>
                <a:effectLst/>
                <a:latin typeface="DM Sans" pitchFamily="2" charset="0"/>
              </a:rPr>
              <a:t>tertentu</a:t>
            </a:r>
            <a:r>
              <a:rPr lang="en-US" b="0" i="0" dirty="0">
                <a:solidFill>
                  <a:srgbClr val="003768"/>
                </a:solidFill>
                <a:effectLst/>
                <a:latin typeface="DM Sans" pitchFamily="2" charset="0"/>
              </a:rPr>
              <a:t>, </a:t>
            </a:r>
            <a:r>
              <a:rPr lang="en-US" b="0" i="0" dirty="0" err="1">
                <a:solidFill>
                  <a:srgbClr val="003768"/>
                </a:solidFill>
                <a:effectLst/>
                <a:latin typeface="DM Sans" pitchFamily="2" charset="0"/>
              </a:rPr>
              <a:t>seperti</a:t>
            </a:r>
            <a:r>
              <a:rPr lang="en-US" b="0" i="0" dirty="0">
                <a:solidFill>
                  <a:srgbClr val="003768"/>
                </a:solidFill>
                <a:effectLst/>
                <a:latin typeface="DM Sans" pitchFamily="2" charset="0"/>
              </a:rPr>
              <a:t> PPN </a:t>
            </a:r>
            <a:r>
              <a:rPr lang="en-US" b="0" i="0" dirty="0" err="1">
                <a:solidFill>
                  <a:srgbClr val="003768"/>
                </a:solidFill>
                <a:effectLst/>
                <a:latin typeface="DM Sans" pitchFamily="2" charset="0"/>
              </a:rPr>
              <a:t>atau</a:t>
            </a:r>
            <a:r>
              <a:rPr lang="en-US" b="0" i="0" dirty="0">
                <a:solidFill>
                  <a:srgbClr val="003768"/>
                </a:solidFill>
                <a:effectLst/>
                <a:latin typeface="DM Sans" pitchFamily="2" charset="0"/>
              </a:rPr>
              <a:t> </a:t>
            </a:r>
            <a:r>
              <a:rPr lang="en-US" b="0" i="0" dirty="0" err="1">
                <a:solidFill>
                  <a:srgbClr val="003768"/>
                </a:solidFill>
                <a:effectLst/>
                <a:latin typeface="DM Sans" pitchFamily="2" charset="0"/>
              </a:rPr>
              <a:t>PPh.</a:t>
            </a:r>
            <a:endParaRPr lang="en-US" b="0" i="0" dirty="0">
              <a:solidFill>
                <a:srgbClr val="003768"/>
              </a:solidFill>
              <a:effectLst/>
              <a:latin typeface="DM Sans" pitchFamily="2" charset="0"/>
            </a:endParaRPr>
          </a:p>
          <a:p>
            <a:pPr marL="0" indent="0" algn="l">
              <a:spcAft>
                <a:spcPts val="750"/>
              </a:spcAft>
              <a:buNone/>
            </a:pPr>
            <a:r>
              <a:rPr lang="en-US" b="1" i="0" dirty="0">
                <a:solidFill>
                  <a:srgbClr val="003768"/>
                </a:solidFill>
                <a:effectLst/>
                <a:latin typeface="DM Sans" pitchFamily="2" charset="0"/>
              </a:rPr>
              <a:t>c. Beban yang Masih Harus </a:t>
            </a:r>
            <a:r>
              <a:rPr lang="en-US" b="1" i="0" dirty="0" err="1">
                <a:solidFill>
                  <a:srgbClr val="003768"/>
                </a:solidFill>
                <a:effectLst/>
                <a:latin typeface="DM Sans" pitchFamily="2" charset="0"/>
              </a:rPr>
              <a:t>Dibayar</a:t>
            </a:r>
            <a:r>
              <a:rPr lang="en-US" b="1" i="0" dirty="0">
                <a:solidFill>
                  <a:srgbClr val="003768"/>
                </a:solidFill>
                <a:effectLst/>
                <a:latin typeface="DM Sans" pitchFamily="2" charset="0"/>
              </a:rPr>
              <a:t>:</a:t>
            </a:r>
            <a:r>
              <a:rPr lang="en-US" b="0" i="0" dirty="0">
                <a:solidFill>
                  <a:srgbClr val="003768"/>
                </a:solidFill>
                <a:effectLst/>
                <a:latin typeface="DM Sans" pitchFamily="2" charset="0"/>
              </a:rPr>
              <a:t> </a:t>
            </a:r>
            <a:r>
              <a:rPr lang="en-US" b="0" i="0" dirty="0" err="1">
                <a:solidFill>
                  <a:srgbClr val="003768"/>
                </a:solidFill>
                <a:effectLst/>
                <a:latin typeface="DM Sans" pitchFamily="2" charset="0"/>
              </a:rPr>
              <a:t>Seperti</a:t>
            </a:r>
            <a:r>
              <a:rPr lang="en-US" b="0" i="0" dirty="0">
                <a:solidFill>
                  <a:srgbClr val="003768"/>
                </a:solidFill>
                <a:effectLst/>
                <a:latin typeface="DM Sans" pitchFamily="2" charset="0"/>
              </a:rPr>
              <a:t> </a:t>
            </a:r>
            <a:r>
              <a:rPr lang="en-US" b="0" i="0" dirty="0" err="1">
                <a:solidFill>
                  <a:srgbClr val="003768"/>
                </a:solidFill>
                <a:effectLst/>
                <a:latin typeface="DM Sans" pitchFamily="2" charset="0"/>
              </a:rPr>
              <a:t>gaji</a:t>
            </a:r>
            <a:r>
              <a:rPr lang="en-US" b="0" i="0" dirty="0">
                <a:solidFill>
                  <a:srgbClr val="003768"/>
                </a:solidFill>
                <a:effectLst/>
                <a:latin typeface="DM Sans" pitchFamily="2" charset="0"/>
              </a:rPr>
              <a:t> </a:t>
            </a:r>
            <a:r>
              <a:rPr lang="en-US" b="0" i="0" dirty="0" err="1">
                <a:solidFill>
                  <a:srgbClr val="003768"/>
                </a:solidFill>
                <a:effectLst/>
                <a:latin typeface="DM Sans" pitchFamily="2" charset="0"/>
              </a:rPr>
              <a:t>karyawan</a:t>
            </a:r>
            <a:r>
              <a:rPr lang="en-US" b="0" i="0" dirty="0">
                <a:solidFill>
                  <a:srgbClr val="003768"/>
                </a:solidFill>
                <a:effectLst/>
                <a:latin typeface="DM Sans" pitchFamily="2" charset="0"/>
              </a:rPr>
              <a:t> </a:t>
            </a:r>
            <a:r>
              <a:rPr lang="en-US" b="0" i="0" dirty="0" err="1">
                <a:solidFill>
                  <a:srgbClr val="003768"/>
                </a:solidFill>
                <a:effectLst/>
                <a:latin typeface="DM Sans" pitchFamily="2" charset="0"/>
              </a:rPr>
              <a:t>atau</a:t>
            </a:r>
            <a:r>
              <a:rPr lang="en-US" b="0" i="0" dirty="0">
                <a:solidFill>
                  <a:srgbClr val="003768"/>
                </a:solidFill>
                <a:effectLst/>
                <a:latin typeface="DM Sans" pitchFamily="2" charset="0"/>
              </a:rPr>
              <a:t> </a:t>
            </a:r>
            <a:r>
              <a:rPr lang="en-US" b="0" i="0" dirty="0" err="1">
                <a:solidFill>
                  <a:srgbClr val="003768"/>
                </a:solidFill>
                <a:effectLst/>
                <a:latin typeface="DM Sans" pitchFamily="2" charset="0"/>
              </a:rPr>
              <a:t>biaya</a:t>
            </a:r>
            <a:r>
              <a:rPr lang="en-US" b="0" i="0" dirty="0">
                <a:solidFill>
                  <a:srgbClr val="003768"/>
                </a:solidFill>
                <a:effectLst/>
                <a:latin typeface="DM Sans" pitchFamily="2" charset="0"/>
              </a:rPr>
              <a:t> </a:t>
            </a:r>
            <a:r>
              <a:rPr lang="en-US" b="0" i="0" dirty="0" err="1">
                <a:solidFill>
                  <a:srgbClr val="003768"/>
                </a:solidFill>
                <a:effectLst/>
                <a:latin typeface="DM Sans" pitchFamily="2" charset="0"/>
              </a:rPr>
              <a:t>utilitas</a:t>
            </a:r>
            <a:r>
              <a:rPr lang="en-US" b="0" i="0" dirty="0">
                <a:solidFill>
                  <a:srgbClr val="003768"/>
                </a:solidFill>
                <a:effectLst/>
                <a:latin typeface="DM Sans" pitchFamily="2" charset="0"/>
              </a:rPr>
              <a:t> (</a:t>
            </a:r>
            <a:r>
              <a:rPr lang="en-US" b="0" i="0" dirty="0" err="1">
                <a:solidFill>
                  <a:srgbClr val="003768"/>
                </a:solidFill>
                <a:effectLst/>
                <a:latin typeface="DM Sans" pitchFamily="2" charset="0"/>
              </a:rPr>
              <a:t>listrik</a:t>
            </a:r>
            <a:r>
              <a:rPr lang="en-US" b="0" i="0" dirty="0">
                <a:solidFill>
                  <a:srgbClr val="003768"/>
                </a:solidFill>
                <a:effectLst/>
                <a:latin typeface="DM Sans" pitchFamily="2" charset="0"/>
              </a:rPr>
              <a:t>, air).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790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6FFE789B-26C9-6749-2A50-65E62C17D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Liabilitas</a:t>
            </a:r>
            <a:r>
              <a:rPr lang="en-US" dirty="0"/>
              <a:t> </a:t>
            </a:r>
            <a:r>
              <a:rPr lang="en-US" dirty="0" err="1"/>
              <a:t>jangka</a:t>
            </a:r>
            <a:r>
              <a:rPr lang="en-US" dirty="0"/>
              <a:t> </a:t>
            </a:r>
            <a:r>
              <a:rPr lang="en-US" dirty="0" err="1"/>
              <a:t>panjang</a:t>
            </a:r>
            <a:endParaRPr lang="en-US" dirty="0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BE10F6E6-54DF-A7F9-EFFF-1B94FF43A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spcAft>
                <a:spcPts val="750"/>
              </a:spcAft>
              <a:buNone/>
            </a:pPr>
            <a:r>
              <a:rPr lang="en-US" b="1" i="0" dirty="0" err="1">
                <a:solidFill>
                  <a:srgbClr val="003768"/>
                </a:solidFill>
                <a:effectLst/>
                <a:latin typeface="DM Sans" pitchFamily="2" charset="0"/>
              </a:rPr>
              <a:t>Contoh</a:t>
            </a:r>
            <a:r>
              <a:rPr lang="en-US" b="1" i="0" dirty="0">
                <a:solidFill>
                  <a:srgbClr val="003768"/>
                </a:solidFill>
                <a:effectLst/>
                <a:latin typeface="DM Sans" pitchFamily="2" charset="0"/>
              </a:rPr>
              <a:t> : </a:t>
            </a:r>
          </a:p>
          <a:p>
            <a:pPr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03768"/>
                </a:solidFill>
                <a:effectLst/>
                <a:latin typeface="DM Sans" pitchFamily="2" charset="0"/>
              </a:rPr>
              <a:t>Utang </a:t>
            </a:r>
            <a:r>
              <a:rPr lang="en-US" b="1" i="0" dirty="0" err="1">
                <a:solidFill>
                  <a:srgbClr val="003768"/>
                </a:solidFill>
                <a:effectLst/>
                <a:latin typeface="DM Sans" pitchFamily="2" charset="0"/>
              </a:rPr>
              <a:t>Obligasi</a:t>
            </a:r>
            <a:r>
              <a:rPr lang="en-US" b="1" i="0" dirty="0">
                <a:solidFill>
                  <a:srgbClr val="003768"/>
                </a:solidFill>
                <a:effectLst/>
                <a:latin typeface="DM Sans" pitchFamily="2" charset="0"/>
              </a:rPr>
              <a:t>:</a:t>
            </a:r>
            <a:r>
              <a:rPr lang="en-US" b="0" i="0" dirty="0">
                <a:solidFill>
                  <a:srgbClr val="003768"/>
                </a:solidFill>
                <a:effectLst/>
                <a:latin typeface="DM Sans" pitchFamily="2" charset="0"/>
              </a:rPr>
              <a:t> </a:t>
            </a:r>
            <a:r>
              <a:rPr lang="en-US" b="0" i="0" dirty="0" err="1">
                <a:solidFill>
                  <a:srgbClr val="003768"/>
                </a:solidFill>
                <a:effectLst/>
                <a:latin typeface="DM Sans" pitchFamily="2" charset="0"/>
              </a:rPr>
              <a:t>Pinjaman</a:t>
            </a:r>
            <a:r>
              <a:rPr lang="en-US" b="0" i="0" dirty="0">
                <a:solidFill>
                  <a:srgbClr val="003768"/>
                </a:solidFill>
                <a:effectLst/>
                <a:latin typeface="DM Sans" pitchFamily="2" charset="0"/>
              </a:rPr>
              <a:t> </a:t>
            </a:r>
            <a:r>
              <a:rPr lang="en-US" b="0" i="0" dirty="0" err="1">
                <a:solidFill>
                  <a:srgbClr val="003768"/>
                </a:solidFill>
                <a:effectLst/>
                <a:latin typeface="DM Sans" pitchFamily="2" charset="0"/>
              </a:rPr>
              <a:t>dalam</a:t>
            </a:r>
            <a:r>
              <a:rPr lang="en-US" b="0" i="0" dirty="0">
                <a:solidFill>
                  <a:srgbClr val="003768"/>
                </a:solidFill>
                <a:effectLst/>
                <a:latin typeface="DM Sans" pitchFamily="2" charset="0"/>
              </a:rPr>
              <a:t> </a:t>
            </a:r>
            <a:r>
              <a:rPr lang="en-US" b="0" i="0" dirty="0" err="1">
                <a:solidFill>
                  <a:srgbClr val="003768"/>
                </a:solidFill>
                <a:effectLst/>
                <a:latin typeface="DM Sans" pitchFamily="2" charset="0"/>
              </a:rPr>
              <a:t>bentuk</a:t>
            </a:r>
            <a:r>
              <a:rPr lang="en-US" b="0" i="0" dirty="0">
                <a:solidFill>
                  <a:srgbClr val="003768"/>
                </a:solidFill>
                <a:effectLst/>
                <a:latin typeface="DM Sans" pitchFamily="2" charset="0"/>
              </a:rPr>
              <a:t> </a:t>
            </a:r>
            <a:r>
              <a:rPr lang="en-US" b="0" i="0" dirty="0" err="1">
                <a:solidFill>
                  <a:srgbClr val="003768"/>
                </a:solidFill>
                <a:effectLst/>
                <a:latin typeface="DM Sans" pitchFamily="2" charset="0"/>
              </a:rPr>
              <a:t>obligasi</a:t>
            </a:r>
            <a:r>
              <a:rPr lang="en-US" b="0" i="0" dirty="0">
                <a:solidFill>
                  <a:srgbClr val="003768"/>
                </a:solidFill>
                <a:effectLst/>
                <a:latin typeface="DM Sans" pitchFamily="2" charset="0"/>
              </a:rPr>
              <a:t> yang </a:t>
            </a:r>
            <a:r>
              <a:rPr lang="en-US" b="0" i="0" dirty="0" err="1">
                <a:solidFill>
                  <a:srgbClr val="003768"/>
                </a:solidFill>
                <a:effectLst/>
                <a:latin typeface="DM Sans" pitchFamily="2" charset="0"/>
              </a:rPr>
              <a:t>biasanya</a:t>
            </a:r>
            <a:r>
              <a:rPr lang="en-US" b="0" i="0" dirty="0">
                <a:solidFill>
                  <a:srgbClr val="003768"/>
                </a:solidFill>
                <a:effectLst/>
                <a:latin typeface="DM Sans" pitchFamily="2" charset="0"/>
              </a:rPr>
              <a:t> </a:t>
            </a:r>
            <a:r>
              <a:rPr lang="en-US" b="0" i="0" dirty="0" err="1">
                <a:solidFill>
                  <a:srgbClr val="003768"/>
                </a:solidFill>
                <a:effectLst/>
                <a:latin typeface="DM Sans" pitchFamily="2" charset="0"/>
              </a:rPr>
              <a:t>memiliki</a:t>
            </a:r>
            <a:r>
              <a:rPr lang="en-US" b="0" i="0" dirty="0">
                <a:solidFill>
                  <a:srgbClr val="003768"/>
                </a:solidFill>
                <a:effectLst/>
                <a:latin typeface="DM Sans" pitchFamily="2" charset="0"/>
              </a:rPr>
              <a:t> </a:t>
            </a:r>
            <a:r>
              <a:rPr lang="en-US" b="0" i="0" dirty="0" err="1">
                <a:solidFill>
                  <a:srgbClr val="003768"/>
                </a:solidFill>
                <a:effectLst/>
                <a:latin typeface="DM Sans" pitchFamily="2" charset="0"/>
              </a:rPr>
              <a:t>suku</a:t>
            </a:r>
            <a:r>
              <a:rPr lang="en-US" b="0" i="0" dirty="0">
                <a:solidFill>
                  <a:srgbClr val="003768"/>
                </a:solidFill>
                <a:effectLst/>
                <a:latin typeface="DM Sans" pitchFamily="2" charset="0"/>
              </a:rPr>
              <a:t> bunga </a:t>
            </a:r>
            <a:r>
              <a:rPr lang="en-US" b="0" i="0" dirty="0" err="1">
                <a:solidFill>
                  <a:srgbClr val="003768"/>
                </a:solidFill>
                <a:effectLst/>
                <a:latin typeface="DM Sans" pitchFamily="2" charset="0"/>
              </a:rPr>
              <a:t>tetap</a:t>
            </a:r>
            <a:r>
              <a:rPr lang="en-US" b="0" i="0" dirty="0">
                <a:solidFill>
                  <a:srgbClr val="003768"/>
                </a:solidFill>
                <a:effectLst/>
                <a:latin typeface="DM Sans" pitchFamily="2" charset="0"/>
              </a:rPr>
              <a:t>.</a:t>
            </a:r>
          </a:p>
          <a:p>
            <a:pPr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03768"/>
                </a:solidFill>
                <a:effectLst/>
                <a:latin typeface="DM Sans" pitchFamily="2" charset="0"/>
              </a:rPr>
              <a:t>Utang </a:t>
            </a:r>
            <a:r>
              <a:rPr lang="en-US" b="1" i="0" dirty="0" err="1">
                <a:solidFill>
                  <a:srgbClr val="003768"/>
                </a:solidFill>
                <a:effectLst/>
                <a:latin typeface="DM Sans" pitchFamily="2" charset="0"/>
              </a:rPr>
              <a:t>Hipotek</a:t>
            </a:r>
            <a:r>
              <a:rPr lang="en-US" b="1" i="0" dirty="0">
                <a:solidFill>
                  <a:srgbClr val="003768"/>
                </a:solidFill>
                <a:effectLst/>
                <a:latin typeface="DM Sans" pitchFamily="2" charset="0"/>
              </a:rPr>
              <a:t>:</a:t>
            </a:r>
            <a:r>
              <a:rPr lang="en-US" b="0" i="0" dirty="0">
                <a:solidFill>
                  <a:srgbClr val="003768"/>
                </a:solidFill>
                <a:effectLst/>
                <a:latin typeface="DM Sans" pitchFamily="2" charset="0"/>
              </a:rPr>
              <a:t> </a:t>
            </a:r>
            <a:r>
              <a:rPr lang="en-US" b="0" i="0" dirty="0" err="1">
                <a:solidFill>
                  <a:srgbClr val="003768"/>
                </a:solidFill>
                <a:effectLst/>
                <a:latin typeface="DM Sans" pitchFamily="2" charset="0"/>
              </a:rPr>
              <a:t>Pinjaman</a:t>
            </a:r>
            <a:r>
              <a:rPr lang="en-US" b="0" i="0" dirty="0">
                <a:solidFill>
                  <a:srgbClr val="003768"/>
                </a:solidFill>
                <a:effectLst/>
                <a:latin typeface="DM Sans" pitchFamily="2" charset="0"/>
              </a:rPr>
              <a:t> </a:t>
            </a:r>
            <a:r>
              <a:rPr lang="en-US" b="0" i="0" dirty="0" err="1">
                <a:solidFill>
                  <a:srgbClr val="003768"/>
                </a:solidFill>
                <a:effectLst/>
                <a:latin typeface="DM Sans" pitchFamily="2" charset="0"/>
              </a:rPr>
              <a:t>dengan</a:t>
            </a:r>
            <a:r>
              <a:rPr lang="en-US" b="0" i="0" dirty="0">
                <a:solidFill>
                  <a:srgbClr val="003768"/>
                </a:solidFill>
                <a:effectLst/>
                <a:latin typeface="DM Sans" pitchFamily="2" charset="0"/>
              </a:rPr>
              <a:t> </a:t>
            </a:r>
            <a:r>
              <a:rPr lang="en-US" b="0" i="0" dirty="0" err="1">
                <a:solidFill>
                  <a:srgbClr val="003768"/>
                </a:solidFill>
                <a:effectLst/>
                <a:latin typeface="DM Sans" pitchFamily="2" charset="0"/>
              </a:rPr>
              <a:t>jaminan</a:t>
            </a:r>
            <a:r>
              <a:rPr lang="en-US" b="0" i="0" dirty="0">
                <a:solidFill>
                  <a:srgbClr val="003768"/>
                </a:solidFill>
                <a:effectLst/>
                <a:latin typeface="DM Sans" pitchFamily="2" charset="0"/>
              </a:rPr>
              <a:t> </a:t>
            </a:r>
            <a:r>
              <a:rPr lang="en-US" b="0" i="0" dirty="0" err="1">
                <a:solidFill>
                  <a:srgbClr val="003768"/>
                </a:solidFill>
                <a:effectLst/>
                <a:latin typeface="DM Sans" pitchFamily="2" charset="0"/>
              </a:rPr>
              <a:t>aset</a:t>
            </a:r>
            <a:r>
              <a:rPr lang="en-US" b="0" i="0" dirty="0">
                <a:solidFill>
                  <a:srgbClr val="003768"/>
                </a:solidFill>
                <a:effectLst/>
                <a:latin typeface="DM Sans" pitchFamily="2" charset="0"/>
              </a:rPr>
              <a:t> </a:t>
            </a:r>
            <a:r>
              <a:rPr lang="en-US" b="0" i="0" dirty="0" err="1">
                <a:solidFill>
                  <a:srgbClr val="003768"/>
                </a:solidFill>
                <a:effectLst/>
                <a:latin typeface="DM Sans" pitchFamily="2" charset="0"/>
              </a:rPr>
              <a:t>tetap</a:t>
            </a:r>
            <a:r>
              <a:rPr lang="en-US" b="0" i="0" dirty="0">
                <a:solidFill>
                  <a:srgbClr val="003768"/>
                </a:solidFill>
                <a:effectLst/>
                <a:latin typeface="DM Sans" pitchFamily="2" charset="0"/>
              </a:rPr>
              <a:t> </a:t>
            </a:r>
            <a:r>
              <a:rPr lang="en-US" b="0" i="0" dirty="0" err="1">
                <a:solidFill>
                  <a:srgbClr val="003768"/>
                </a:solidFill>
                <a:effectLst/>
                <a:latin typeface="DM Sans" pitchFamily="2" charset="0"/>
              </a:rPr>
              <a:t>seperti</a:t>
            </a:r>
            <a:r>
              <a:rPr lang="en-US" b="0" i="0" dirty="0">
                <a:solidFill>
                  <a:srgbClr val="003768"/>
                </a:solidFill>
                <a:effectLst/>
                <a:latin typeface="DM Sans" pitchFamily="2" charset="0"/>
              </a:rPr>
              <a:t> </a:t>
            </a:r>
            <a:r>
              <a:rPr lang="en-US" b="0" i="0" dirty="0" err="1">
                <a:solidFill>
                  <a:srgbClr val="003768"/>
                </a:solidFill>
                <a:effectLst/>
                <a:latin typeface="DM Sans" pitchFamily="2" charset="0"/>
              </a:rPr>
              <a:t>properti</a:t>
            </a:r>
            <a:r>
              <a:rPr lang="en-US" b="0" i="0" dirty="0">
                <a:solidFill>
                  <a:srgbClr val="003768"/>
                </a:solidFill>
                <a:effectLst/>
                <a:latin typeface="DM Sans" pitchFamily="2" charset="0"/>
              </a:rPr>
              <a:t> </a:t>
            </a:r>
            <a:r>
              <a:rPr lang="en-US" b="0" i="0" dirty="0" err="1">
                <a:solidFill>
                  <a:srgbClr val="003768"/>
                </a:solidFill>
                <a:effectLst/>
                <a:latin typeface="DM Sans" pitchFamily="2" charset="0"/>
              </a:rPr>
              <a:t>atau</a:t>
            </a:r>
            <a:r>
              <a:rPr lang="en-US" b="0" i="0" dirty="0">
                <a:solidFill>
                  <a:srgbClr val="003768"/>
                </a:solidFill>
                <a:effectLst/>
                <a:latin typeface="DM Sans" pitchFamily="2" charset="0"/>
              </a:rPr>
              <a:t> </a:t>
            </a:r>
            <a:r>
              <a:rPr lang="en-US" b="0" i="0" dirty="0" err="1">
                <a:solidFill>
                  <a:srgbClr val="003768"/>
                </a:solidFill>
                <a:effectLst/>
                <a:latin typeface="DM Sans" pitchFamily="2" charset="0"/>
              </a:rPr>
              <a:t>mesin</a:t>
            </a:r>
            <a:r>
              <a:rPr lang="en-US" b="0" i="0" dirty="0">
                <a:solidFill>
                  <a:srgbClr val="003768"/>
                </a:solidFill>
                <a:effectLst/>
                <a:latin typeface="DM Sans" pitchFamily="2" charset="0"/>
              </a:rPr>
              <a:t>.</a:t>
            </a:r>
          </a:p>
          <a:p>
            <a:pPr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b="1" i="0" dirty="0" err="1">
                <a:solidFill>
                  <a:srgbClr val="003768"/>
                </a:solidFill>
                <a:effectLst/>
                <a:latin typeface="DM Sans" pitchFamily="2" charset="0"/>
              </a:rPr>
              <a:t>Pinjaman</a:t>
            </a:r>
            <a:r>
              <a:rPr lang="en-US" b="1" i="0" dirty="0">
                <a:solidFill>
                  <a:srgbClr val="003768"/>
                </a:solidFill>
                <a:effectLst/>
                <a:latin typeface="DM Sans" pitchFamily="2" charset="0"/>
              </a:rPr>
              <a:t> Bank </a:t>
            </a:r>
            <a:r>
              <a:rPr lang="en-US" b="1" i="0" dirty="0" err="1">
                <a:solidFill>
                  <a:srgbClr val="003768"/>
                </a:solidFill>
                <a:effectLst/>
                <a:latin typeface="DM Sans" pitchFamily="2" charset="0"/>
              </a:rPr>
              <a:t>Jangka</a:t>
            </a:r>
            <a:r>
              <a:rPr lang="en-US" b="1" i="0" dirty="0">
                <a:solidFill>
                  <a:srgbClr val="003768"/>
                </a:solidFill>
                <a:effectLst/>
                <a:latin typeface="DM Sans" pitchFamily="2" charset="0"/>
              </a:rPr>
              <a:t> Panjang:</a:t>
            </a:r>
            <a:r>
              <a:rPr lang="en-US" b="0" i="0" dirty="0">
                <a:solidFill>
                  <a:srgbClr val="003768"/>
                </a:solidFill>
                <a:effectLst/>
                <a:latin typeface="DM Sans" pitchFamily="2" charset="0"/>
              </a:rPr>
              <a:t> Modal </a:t>
            </a:r>
            <a:r>
              <a:rPr lang="en-US" b="0" i="0" dirty="0" err="1">
                <a:solidFill>
                  <a:srgbClr val="003768"/>
                </a:solidFill>
                <a:effectLst/>
                <a:latin typeface="DM Sans" pitchFamily="2" charset="0"/>
              </a:rPr>
              <a:t>tambahan</a:t>
            </a:r>
            <a:r>
              <a:rPr lang="en-US" b="0" i="0" dirty="0">
                <a:solidFill>
                  <a:srgbClr val="003768"/>
                </a:solidFill>
                <a:effectLst/>
                <a:latin typeface="DM Sans" pitchFamily="2" charset="0"/>
              </a:rPr>
              <a:t> </a:t>
            </a:r>
            <a:r>
              <a:rPr lang="en-US" b="0" i="0" dirty="0" err="1">
                <a:solidFill>
                  <a:srgbClr val="003768"/>
                </a:solidFill>
                <a:effectLst/>
                <a:latin typeface="DM Sans" pitchFamily="2" charset="0"/>
              </a:rPr>
              <a:t>untuk</a:t>
            </a:r>
            <a:r>
              <a:rPr lang="en-US" b="0" i="0" dirty="0">
                <a:solidFill>
                  <a:srgbClr val="003768"/>
                </a:solidFill>
                <a:effectLst/>
                <a:latin typeface="DM Sans" pitchFamily="2" charset="0"/>
              </a:rPr>
              <a:t> </a:t>
            </a:r>
            <a:r>
              <a:rPr lang="en-US" b="0" i="0" dirty="0" err="1">
                <a:solidFill>
                  <a:srgbClr val="003768"/>
                </a:solidFill>
                <a:effectLst/>
                <a:latin typeface="DM Sans" pitchFamily="2" charset="0"/>
              </a:rPr>
              <a:t>ekspansi</a:t>
            </a:r>
            <a:r>
              <a:rPr lang="en-US" b="0" i="0" dirty="0">
                <a:solidFill>
                  <a:srgbClr val="003768"/>
                </a:solidFill>
                <a:effectLst/>
                <a:latin typeface="DM Sans" pitchFamily="2" charset="0"/>
              </a:rPr>
              <a:t> </a:t>
            </a:r>
            <a:r>
              <a:rPr lang="en-US" b="0" i="0" dirty="0" err="1">
                <a:solidFill>
                  <a:srgbClr val="003768"/>
                </a:solidFill>
                <a:effectLst/>
                <a:latin typeface="DM Sans" pitchFamily="2" charset="0"/>
              </a:rPr>
              <a:t>bisnis</a:t>
            </a:r>
            <a:r>
              <a:rPr lang="en-US" b="0" i="0" dirty="0">
                <a:solidFill>
                  <a:srgbClr val="003768"/>
                </a:solidFill>
                <a:effectLst/>
                <a:latin typeface="DM Sans" pitchFamily="2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376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3B67B978-2588-34A2-E9D7-4D10841E0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Karakteristik</a:t>
            </a:r>
            <a:r>
              <a:rPr lang="en-US" dirty="0"/>
              <a:t> </a:t>
            </a:r>
            <a:r>
              <a:rPr lang="en-US" dirty="0" err="1"/>
              <a:t>Liabilitas</a:t>
            </a:r>
            <a:r>
              <a:rPr lang="en-US" dirty="0"/>
              <a:t> </a:t>
            </a:r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2DCFBDA3-F49A-FB25-E6A4-9B9BF9B6DE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just" fontAlgn="base">
              <a:spcAft>
                <a:spcPts val="1200"/>
              </a:spcAft>
              <a:buFont typeface="+mj-lt"/>
              <a:buAutoNum type="arabicPeriod"/>
            </a:pPr>
            <a:r>
              <a:rPr lang="en-US" b="0" i="0" dirty="0" err="1">
                <a:solidFill>
                  <a:srgbClr val="66758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US" b="0" i="0" dirty="0">
                <a:solidFill>
                  <a:srgbClr val="66758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66758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jatuh</a:t>
            </a:r>
            <a:r>
              <a:rPr lang="en-US" b="0" i="0" dirty="0">
                <a:solidFill>
                  <a:srgbClr val="66758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tempo </a:t>
            </a:r>
            <a:r>
              <a:rPr lang="en-US" b="0" i="0" dirty="0" err="1">
                <a:solidFill>
                  <a:srgbClr val="66758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pembayaran</a:t>
            </a:r>
            <a:r>
              <a:rPr lang="en-US" b="0" i="0" dirty="0">
                <a:solidFill>
                  <a:srgbClr val="66758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 fontAlgn="base">
              <a:spcAft>
                <a:spcPts val="1200"/>
              </a:spcAft>
              <a:buFont typeface="+mj-lt"/>
              <a:buAutoNum type="arabicPeriod"/>
            </a:pPr>
            <a:r>
              <a:rPr lang="en-US" b="0" i="0" dirty="0" err="1">
                <a:solidFill>
                  <a:srgbClr val="66758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US" b="0" i="0" dirty="0">
                <a:solidFill>
                  <a:srgbClr val="66758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66758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kejadian</a:t>
            </a:r>
            <a:r>
              <a:rPr lang="en-US" b="0" i="0" dirty="0">
                <a:solidFill>
                  <a:srgbClr val="66758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66758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b="0" i="0" dirty="0">
                <a:solidFill>
                  <a:srgbClr val="66758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66758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transaksi</a:t>
            </a:r>
            <a:r>
              <a:rPr lang="en-US" b="0" i="0" dirty="0">
                <a:solidFill>
                  <a:srgbClr val="66758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b="0" i="0" dirty="0" err="1">
                <a:solidFill>
                  <a:srgbClr val="66758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telah</a:t>
            </a:r>
            <a:r>
              <a:rPr lang="en-US" b="0" i="0" dirty="0">
                <a:solidFill>
                  <a:srgbClr val="66758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66758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terjadi</a:t>
            </a:r>
            <a:r>
              <a:rPr lang="en-US" b="0" i="0" dirty="0">
                <a:solidFill>
                  <a:srgbClr val="66758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/ masa </a:t>
            </a:r>
            <a:r>
              <a:rPr lang="en-US" b="0" i="0" dirty="0" err="1">
                <a:solidFill>
                  <a:srgbClr val="66758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lalu</a:t>
            </a:r>
            <a:endParaRPr lang="en-US" b="0" i="0" dirty="0">
              <a:solidFill>
                <a:srgbClr val="66758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fontAlgn="base">
              <a:spcAft>
                <a:spcPts val="1200"/>
              </a:spcAft>
              <a:buFont typeface="+mj-lt"/>
              <a:buAutoNum type="arabicPeriod"/>
            </a:pPr>
            <a:r>
              <a:rPr lang="en-US" b="0" i="0" dirty="0">
                <a:solidFill>
                  <a:srgbClr val="66758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Harus </a:t>
            </a:r>
            <a:r>
              <a:rPr lang="en-US" b="0" i="0" dirty="0" err="1">
                <a:solidFill>
                  <a:srgbClr val="66758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diselesaikan</a:t>
            </a:r>
            <a:r>
              <a:rPr lang="en-US" b="0" i="0" dirty="0">
                <a:solidFill>
                  <a:srgbClr val="66758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66758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b="0" i="0" dirty="0">
                <a:solidFill>
                  <a:srgbClr val="66758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66758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melunasinya</a:t>
            </a:r>
            <a:r>
              <a:rPr lang="en-US" b="0" i="0" dirty="0">
                <a:solidFill>
                  <a:srgbClr val="66758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 fontAlgn="base">
              <a:spcAft>
                <a:spcPts val="1200"/>
              </a:spcAft>
              <a:buFont typeface="+mj-lt"/>
              <a:buAutoNum type="arabicPeriod"/>
            </a:pPr>
            <a:r>
              <a:rPr lang="en-US" b="0" i="0" dirty="0" err="1">
                <a:solidFill>
                  <a:srgbClr val="66758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Memerlukan</a:t>
            </a:r>
            <a:r>
              <a:rPr lang="en-US" b="0" i="0" dirty="0">
                <a:solidFill>
                  <a:srgbClr val="66758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66758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aset</a:t>
            </a:r>
            <a:r>
              <a:rPr lang="en-US" b="0" i="0" dirty="0">
                <a:solidFill>
                  <a:srgbClr val="66758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b="0" i="0" dirty="0" err="1">
                <a:solidFill>
                  <a:srgbClr val="66758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entitas</a:t>
            </a:r>
            <a:r>
              <a:rPr lang="en-US" b="0" i="0" dirty="0">
                <a:solidFill>
                  <a:srgbClr val="66758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lain </a:t>
            </a:r>
            <a:r>
              <a:rPr lang="en-US" b="0" i="0" dirty="0" err="1">
                <a:solidFill>
                  <a:srgbClr val="66758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b="0" i="0" dirty="0">
                <a:solidFill>
                  <a:srgbClr val="66758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66758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menyelesaikan</a:t>
            </a:r>
            <a:r>
              <a:rPr lang="en-US" b="0" i="0" dirty="0">
                <a:solidFill>
                  <a:srgbClr val="66758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66758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liabilitas</a:t>
            </a:r>
            <a:r>
              <a:rPr lang="en-US" b="0" i="0" dirty="0">
                <a:solidFill>
                  <a:srgbClr val="66758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574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04347D26-6A55-D849-7F1E-155F90D2C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A7CFAFBD-DA03-9B79-4D40-D0CF3BCC60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Pencatatan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Utang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Saat utang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muncul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dicatat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kewajiban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sisi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kredit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Jika utang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dilunasi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dicatat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pengurangan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utang dan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pengeluaran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kas.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880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8ADB91CE-CD4F-DA7C-26ED-F6C1E6846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3831CA55-40AB-ECAF-D707-18FE48677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PT Maju 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membeli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barang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dagangan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senilai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Rp10.000.000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kredit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PT Mulia.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Catatlah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jurnal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harus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dibuat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oleh PT Maju.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Jawab :</a:t>
            </a: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Persediaan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barang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Dagang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	10.000.000</a:t>
            </a:r>
          </a:p>
          <a:p>
            <a:pPr lvl="8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Utang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Dagang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				10.000.000</a:t>
            </a:r>
          </a:p>
          <a:p>
            <a:pPr lvl="8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87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B564C1A0-7E2D-4CF1-ED6F-DD3963CC7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53B41343-4053-4FA6-2318-EA2DADCA9C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Pembayaran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Utang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dagang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      10.000.000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     Kas                               10.000.000</a:t>
            </a: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Utang Bunga :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PT Makmur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mendapatkan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pinjaman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bank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sebesar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Rp50.000.000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bunga 12% per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tahun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Bunga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dibayar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setiap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bulan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Hitung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catat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jurnal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bunga yang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harus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dibayar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bulan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Mei (1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bulan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70044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ppt/theme/themeOverride2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{4A7EDDDC-F051-47FD-888E-DD26F95DDA3A}tf11437505_win32</Template>
  <TotalTime>706</TotalTime>
  <Words>436</Words>
  <Application>Microsoft Office PowerPoint</Application>
  <PresentationFormat>Layar Lebar</PresentationFormat>
  <Paragraphs>51</Paragraphs>
  <Slides>12</Slides>
  <Notes>0</Notes>
  <HiddenSlides>0</HiddenSlides>
  <MMClips>0</MMClips>
  <ScaleCrop>false</ScaleCrop>
  <HeadingPairs>
    <vt:vector size="6" baseType="variant">
      <vt:variant>
        <vt:lpstr>Font Dipakai</vt:lpstr>
      </vt:variant>
      <vt:variant>
        <vt:i4>6</vt:i4>
      </vt:variant>
      <vt:variant>
        <vt:lpstr>Tema</vt:lpstr>
      </vt:variant>
      <vt:variant>
        <vt:i4>1</vt:i4>
      </vt:variant>
      <vt:variant>
        <vt:lpstr>Judul Slide</vt:lpstr>
      </vt:variant>
      <vt:variant>
        <vt:i4>12</vt:i4>
      </vt:variant>
    </vt:vector>
  </HeadingPairs>
  <TitlesOfParts>
    <vt:vector size="19" baseType="lpstr">
      <vt:lpstr>Arial</vt:lpstr>
      <vt:lpstr>Calibri</vt:lpstr>
      <vt:lpstr>DM Sans</vt:lpstr>
      <vt:lpstr>Georgia Pro Cond Light</vt:lpstr>
      <vt:lpstr>Poppins</vt:lpstr>
      <vt:lpstr>Speak Pro</vt:lpstr>
      <vt:lpstr>RetrospectVTI</vt:lpstr>
      <vt:lpstr>Liabilitas  </vt:lpstr>
      <vt:lpstr>Pengertian </vt:lpstr>
      <vt:lpstr>Jenis Liabilitas</vt:lpstr>
      <vt:lpstr>Liabilitas Jangka Pendek</vt:lpstr>
      <vt:lpstr>Liabilitas jangka panjang</vt:lpstr>
      <vt:lpstr>Karakteristik Liabilitas </vt:lpstr>
      <vt:lpstr>Presentasi PowerPoint</vt:lpstr>
      <vt:lpstr>Presentasi PowerPoint</vt:lpstr>
      <vt:lpstr>Presentasi PowerPoint</vt:lpstr>
      <vt:lpstr>Presentasi PowerPoint</vt:lpstr>
      <vt:lpstr>Utang Lancar </vt:lpstr>
      <vt:lpstr>Title Lorem Ipsum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Aulady Salsabila</dc:creator>
  <cp:lastModifiedBy>Aulady Salsabila</cp:lastModifiedBy>
  <cp:revision>1</cp:revision>
  <dcterms:created xsi:type="dcterms:W3CDTF">2025-05-22T11:14:41Z</dcterms:created>
  <dcterms:modified xsi:type="dcterms:W3CDTF">2025-05-29T23:57:56Z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